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0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4" y="2132859"/>
            <a:ext cx="5328589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thirteen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74" y="849307"/>
            <a:ext cx="8446770" cy="142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558" y="2738438"/>
            <a:ext cx="8121602" cy="191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7" y="908720"/>
            <a:ext cx="848468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09" y="908720"/>
            <a:ext cx="658703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89" y="836712"/>
            <a:ext cx="792787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907119"/>
            <a:ext cx="851219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1052736"/>
            <a:ext cx="8661390" cy="217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7" y="908720"/>
            <a:ext cx="822653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2041</TotalTime>
  <Words>101</Words>
  <Application>Microsoft Office PowerPoint</Application>
  <PresentationFormat>مخصص</PresentationFormat>
  <Paragraphs>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166</cp:revision>
  <dcterms:created xsi:type="dcterms:W3CDTF">2018-04-13T17:34:30Z</dcterms:created>
  <dcterms:modified xsi:type="dcterms:W3CDTF">2018-12-22T15:36:43Z</dcterms:modified>
</cp:coreProperties>
</file>